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58" r:id="rId13"/>
    <p:sldId id="259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512A-8329-4A3E-98A1-19869DE2257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8CC7-AC6A-4212-888E-2076B1FD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2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512A-8329-4A3E-98A1-19869DE2257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8CC7-AC6A-4212-888E-2076B1FD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3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512A-8329-4A3E-98A1-19869DE2257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8CC7-AC6A-4212-888E-2076B1FD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4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512A-8329-4A3E-98A1-19869DE2257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8CC7-AC6A-4212-888E-2076B1FD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38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512A-8329-4A3E-98A1-19869DE2257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8CC7-AC6A-4212-888E-2076B1FD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87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512A-8329-4A3E-98A1-19869DE2257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8CC7-AC6A-4212-888E-2076B1FD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9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512A-8329-4A3E-98A1-19869DE2257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8CC7-AC6A-4212-888E-2076B1FD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0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512A-8329-4A3E-98A1-19869DE2257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8CC7-AC6A-4212-888E-2076B1FD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512A-8329-4A3E-98A1-19869DE2257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8CC7-AC6A-4212-888E-2076B1FD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78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512A-8329-4A3E-98A1-19869DE2257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8CC7-AC6A-4212-888E-2076B1FD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85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512A-8329-4A3E-98A1-19869DE2257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8CC7-AC6A-4212-888E-2076B1FD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6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C512A-8329-4A3E-98A1-19869DE2257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C8CC7-AC6A-4212-888E-2076B1FD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39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5953" y="1625094"/>
            <a:ext cx="9476509" cy="2387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«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Нашей армии войска»</a:t>
            </a:r>
            <a:endParaRPr lang="ru-RU" sz="7200" b="1" dirty="0"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2208" y="103909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cs typeface="Times New Roman" pitchFamily="18" charset="0"/>
              </a:rPr>
              <a:t>государственное бюджетное  общеобразовательное учреждение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Самарской области  средней общеобразовательной школы </a:t>
            </a:r>
            <a:r>
              <a:rPr lang="ru-RU" dirty="0" err="1" smtClean="0">
                <a:cs typeface="Times New Roman" pitchFamily="18" charset="0"/>
              </a:rPr>
              <a:t>пос.Прибой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муниципального района </a:t>
            </a:r>
            <a:r>
              <a:rPr lang="ru-RU" dirty="0" err="1" smtClean="0">
                <a:cs typeface="Times New Roman" pitchFamily="18" charset="0"/>
              </a:rPr>
              <a:t>Безенчукский</a:t>
            </a:r>
            <a:r>
              <a:rPr lang="ru-RU" dirty="0" smtClean="0">
                <a:cs typeface="Times New Roman" pitchFamily="18" charset="0"/>
              </a:rPr>
              <a:t> Самарской области 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структурное подразделение детский сад «Зоренька»</a:t>
            </a:r>
            <a:br>
              <a:rPr lang="ru-RU" dirty="0" smtClean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 descr="0_8c83c_72f720c2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45" y="4790209"/>
            <a:ext cx="1793651" cy="1830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6926" y="5072214"/>
            <a:ext cx="5025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выполнила:</a:t>
            </a:r>
            <a:br>
              <a:rPr lang="ru-RU" dirty="0" smtClean="0"/>
            </a:br>
            <a:r>
              <a:rPr lang="ru-RU" dirty="0" err="1" smtClean="0"/>
              <a:t>Санатулина</a:t>
            </a:r>
            <a:r>
              <a:rPr lang="ru-RU" dirty="0" smtClean="0"/>
              <a:t> Галина Викторовна,</a:t>
            </a:r>
            <a:br>
              <a:rPr lang="ru-RU" dirty="0" smtClean="0"/>
            </a:br>
            <a:r>
              <a:rPr lang="ru-RU" dirty="0" smtClean="0"/>
              <a:t>воспитатель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15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018" y="2991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+mn-lt"/>
              </a:rPr>
              <a:t>Сухопутные войска</a:t>
            </a:r>
            <a:endParaRPr lang="ru-RU" sz="7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5" y="1690688"/>
            <a:ext cx="5969001" cy="4417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578436" y="169068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Он готов в огонь и бой, </a:t>
            </a:r>
          </a:p>
          <a:p>
            <a:r>
              <a:rPr lang="ru-RU" dirty="0" smtClean="0"/>
              <a:t>Защищая нас с тобой. </a:t>
            </a:r>
          </a:p>
          <a:p>
            <a:r>
              <a:rPr lang="ru-RU" dirty="0" smtClean="0"/>
              <a:t>Он в дозор идёт и в град, </a:t>
            </a:r>
          </a:p>
          <a:p>
            <a:r>
              <a:rPr lang="ru-RU" dirty="0" smtClean="0"/>
              <a:t>Не покинет пост …</a:t>
            </a:r>
            <a:br>
              <a:rPr lang="ru-RU" dirty="0" smtClean="0"/>
            </a:br>
            <a:r>
              <a:rPr lang="ru-RU" dirty="0" smtClean="0"/>
              <a:t>                           </a:t>
            </a:r>
            <a:r>
              <a:rPr lang="ru-RU" i="1" dirty="0" smtClean="0"/>
              <a:t>(Солдат)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78436" y="324542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Бескрайнее поле,</a:t>
            </a:r>
          </a:p>
          <a:p>
            <a:r>
              <a:rPr lang="ru-RU" dirty="0" smtClean="0"/>
              <a:t>Густые леса…</a:t>
            </a:r>
          </a:p>
          <a:p>
            <a:r>
              <a:rPr lang="ru-RU" dirty="0" smtClean="0"/>
              <a:t>Какое раздолье</a:t>
            </a:r>
          </a:p>
          <a:p>
            <a:r>
              <a:rPr lang="ru-RU" dirty="0" smtClean="0"/>
              <a:t>Тут видят глаза!</a:t>
            </a:r>
          </a:p>
          <a:p>
            <a:r>
              <a:rPr lang="ru-RU" dirty="0" smtClean="0"/>
              <a:t>И здесь, на охране</a:t>
            </a:r>
          </a:p>
          <a:p>
            <a:r>
              <a:rPr lang="ru-RU" dirty="0" smtClean="0"/>
              <a:t>Российской земли,</a:t>
            </a:r>
            <a:br>
              <a:rPr lang="ru-RU" dirty="0" smtClean="0"/>
            </a:br>
            <a:r>
              <a:rPr lang="ru-RU" dirty="0" smtClean="0"/>
              <a:t>Пехотинцы призванье</a:t>
            </a:r>
            <a:br>
              <a:rPr lang="ru-RU" dirty="0" smtClean="0"/>
            </a:br>
            <a:r>
              <a:rPr lang="ru-RU" dirty="0" smtClean="0"/>
              <a:t>Бесспорно нашли!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4" y="156188"/>
            <a:ext cx="2065717" cy="140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3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06314" y="1410354"/>
            <a:ext cx="63005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Ночью, в полдень, на рассвете,</a:t>
            </a:r>
          </a:p>
          <a:p>
            <a:r>
              <a:rPr lang="ru-RU" dirty="0" smtClean="0"/>
              <a:t>Службу он несет в секрете.</a:t>
            </a:r>
          </a:p>
          <a:p>
            <a:r>
              <a:rPr lang="ru-RU" dirty="0" smtClean="0"/>
              <a:t>На тропе, на берегу</a:t>
            </a:r>
          </a:p>
          <a:p>
            <a:r>
              <a:rPr lang="ru-RU" dirty="0" smtClean="0"/>
              <a:t>Преграждает путь врагу.</a:t>
            </a:r>
          </a:p>
          <a:p>
            <a:r>
              <a:rPr lang="ru-RU" i="1" dirty="0" smtClean="0"/>
              <a:t>                                    (Пограничник)</a:t>
            </a:r>
            <a:endParaRPr lang="ru-RU" i="1" dirty="0"/>
          </a:p>
        </p:txBody>
      </p:sp>
      <p:pic>
        <p:nvPicPr>
          <p:cNvPr id="3074" name="Picture 2" descr="http://www.profi-forex.org/system/news/20_pogranichn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9" y="1668913"/>
            <a:ext cx="6667500" cy="4448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8006314" y="2887682"/>
            <a:ext cx="35725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Пограничник на посту</a:t>
            </a:r>
          </a:p>
          <a:p>
            <a:r>
              <a:rPr lang="ru-RU" dirty="0" smtClean="0"/>
              <a:t>Зорко смотрит в темноту.</a:t>
            </a:r>
          </a:p>
          <a:p>
            <a:r>
              <a:rPr lang="ru-RU" dirty="0" smtClean="0"/>
              <a:t>За спиной его страна</a:t>
            </a:r>
          </a:p>
          <a:p>
            <a:r>
              <a:rPr lang="ru-RU" dirty="0" smtClean="0"/>
              <a:t>В мирный сон погружена.</a:t>
            </a:r>
          </a:p>
          <a:p>
            <a:r>
              <a:rPr lang="ru-RU" dirty="0" smtClean="0"/>
              <a:t>На границе ночь тревожна</a:t>
            </a:r>
          </a:p>
          <a:p>
            <a:r>
              <a:rPr lang="ru-RU" dirty="0" smtClean="0"/>
              <a:t>Ночью всякое возможно,</a:t>
            </a:r>
          </a:p>
          <a:p>
            <a:r>
              <a:rPr lang="ru-RU" dirty="0" smtClean="0"/>
              <a:t>Но спокоен часовой</a:t>
            </a:r>
          </a:p>
          <a:p>
            <a:r>
              <a:rPr lang="ru-RU" dirty="0" smtClean="0"/>
              <a:t>Потому, что за спиной</a:t>
            </a:r>
          </a:p>
          <a:p>
            <a:r>
              <a:rPr lang="ru-RU" dirty="0" smtClean="0"/>
              <a:t>Наша армия стоит,</a:t>
            </a:r>
          </a:p>
          <a:p>
            <a:r>
              <a:rPr lang="ru-RU" dirty="0" smtClean="0"/>
              <a:t>Труд и сон людей хранит;</a:t>
            </a:r>
          </a:p>
          <a:p>
            <a:r>
              <a:rPr lang="ru-RU" dirty="0" smtClean="0"/>
              <a:t>Что богата и сильна</a:t>
            </a:r>
          </a:p>
          <a:p>
            <a:r>
              <a:rPr lang="ru-RU" dirty="0" smtClean="0"/>
              <a:t>Наша мирная страна.</a:t>
            </a:r>
            <a:r>
              <a:rPr lang="ru-RU" i="1" dirty="0" smtClean="0"/>
              <a:t>  </a:t>
            </a:r>
          </a:p>
          <a:p>
            <a:r>
              <a:rPr lang="ru-RU" i="1" dirty="0" smtClean="0"/>
              <a:t>                             </a:t>
            </a:r>
            <a:r>
              <a:rPr lang="ru-RU" i="1" dirty="0" err="1" smtClean="0"/>
              <a:t>Г.Ладонщиков</a:t>
            </a:r>
            <a:endParaRPr lang="ru-RU" i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02687" y="0"/>
            <a:ext cx="763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Пограничники</a:t>
            </a:r>
            <a:endParaRPr lang="ru-RU" sz="7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46" y="1573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+mn-lt"/>
              </a:rPr>
              <a:t>Танковые войска</a:t>
            </a:r>
            <a:endParaRPr lang="ru-RU" sz="7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8" y="1770437"/>
            <a:ext cx="7543801" cy="4337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599" y="1915910"/>
            <a:ext cx="2805546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cs typeface="Times New Roman" pitchFamily="18" charset="0"/>
              </a:rPr>
              <a:t>Ползёт </a:t>
            </a:r>
            <a:r>
              <a:rPr lang="ru-RU" sz="2000" dirty="0">
                <a:cs typeface="Times New Roman" pitchFamily="18" charset="0"/>
              </a:rPr>
              <a:t>черепаха  </a:t>
            </a:r>
            <a:br>
              <a:rPr lang="ru-RU" sz="2000" dirty="0">
                <a:cs typeface="Times New Roman" pitchFamily="18" charset="0"/>
              </a:rPr>
            </a:br>
            <a:r>
              <a:rPr lang="ru-RU" sz="2000" dirty="0">
                <a:cs typeface="Times New Roman" pitchFamily="18" charset="0"/>
              </a:rPr>
              <a:t>Стальная рубаха, </a:t>
            </a:r>
            <a:br>
              <a:rPr lang="ru-RU" sz="2000" dirty="0">
                <a:cs typeface="Times New Roman" pitchFamily="18" charset="0"/>
              </a:rPr>
            </a:br>
            <a:r>
              <a:rPr lang="ru-RU" sz="2000" dirty="0">
                <a:cs typeface="Times New Roman" pitchFamily="18" charset="0"/>
              </a:rPr>
              <a:t>Враг — в овраг, </a:t>
            </a:r>
            <a:br>
              <a:rPr lang="ru-RU" sz="2000" dirty="0">
                <a:cs typeface="Times New Roman" pitchFamily="18" charset="0"/>
              </a:rPr>
            </a:br>
            <a:r>
              <a:rPr lang="ru-RU" sz="2000" dirty="0">
                <a:cs typeface="Times New Roman" pitchFamily="18" charset="0"/>
              </a:rPr>
              <a:t>И она, где враг.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2000" dirty="0">
                <a:cs typeface="Times New Roman" pitchFamily="18" charset="0"/>
              </a:rPr>
              <a:t> </a:t>
            </a:r>
            <a:r>
              <a:rPr lang="ru-RU" sz="2000" dirty="0" smtClean="0">
                <a:cs typeface="Times New Roman" pitchFamily="18" charset="0"/>
              </a:rPr>
              <a:t>                    </a:t>
            </a:r>
            <a:r>
              <a:rPr lang="ru-RU" sz="2000" i="1" dirty="0" smtClean="0">
                <a:cs typeface="Times New Roman" pitchFamily="18" charset="0"/>
              </a:rPr>
              <a:t>(Танк)</a:t>
            </a:r>
            <a:endParaRPr lang="ru-RU" sz="2000" i="1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9372" y="3307356"/>
            <a:ext cx="37026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</a:t>
            </a:r>
            <a:br>
              <a:rPr lang="ru-RU" dirty="0" smtClean="0"/>
            </a:br>
            <a:r>
              <a:rPr lang="ru-RU" sz="2000" dirty="0"/>
              <a:t>Везде, как будто вездеход,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На гусеницах танк пройдет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Ствол орудийный впереди,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Опасно, враг, не подходи!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Танк прочной защищен броней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 сможет встретить бой</a:t>
            </a:r>
            <a:r>
              <a:rPr lang="ru-RU" sz="2000" dirty="0" smtClean="0"/>
              <a:t>!</a:t>
            </a:r>
            <a:br>
              <a:rPr lang="ru-RU" sz="2000" dirty="0" smtClean="0"/>
            </a:br>
            <a:r>
              <a:rPr lang="ru-RU" sz="2000" dirty="0" smtClean="0"/>
              <a:t>                              </a:t>
            </a:r>
            <a:r>
              <a:rPr lang="ru-RU" sz="2000" i="1" dirty="0" smtClean="0"/>
              <a:t> Н. Иванова 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956745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45" y="3027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+mn-lt"/>
              </a:rPr>
              <a:t>Танкист</a:t>
            </a:r>
            <a:endParaRPr lang="ru-RU" sz="7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28017" y="194001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cs typeface="Times New Roman" pitchFamily="18" charset="0"/>
              </a:rPr>
              <a:t>Снова </a:t>
            </a:r>
            <a:r>
              <a:rPr lang="ru-RU" dirty="0">
                <a:cs typeface="Times New Roman" pitchFamily="18" charset="0"/>
              </a:rPr>
              <a:t>в бой машина мчится,</a:t>
            </a:r>
            <a:br>
              <a:rPr lang="ru-RU" dirty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>Режут землю гусеницы,</a:t>
            </a:r>
            <a:br>
              <a:rPr lang="ru-RU" dirty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>Та машина в поле чистом</a:t>
            </a:r>
            <a:br>
              <a:rPr lang="ru-RU" dirty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>Управляется …</a:t>
            </a:r>
            <a:br>
              <a:rPr lang="ru-RU" dirty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                        </a:t>
            </a:r>
            <a:r>
              <a:rPr lang="ru-RU" i="1" dirty="0" smtClean="0">
                <a:cs typeface="Times New Roman" pitchFamily="18" charset="0"/>
              </a:rPr>
              <a:t>(</a:t>
            </a:r>
            <a:r>
              <a:rPr lang="ru-RU" i="1" dirty="0">
                <a:cs typeface="Times New Roman" pitchFamily="18" charset="0"/>
              </a:rPr>
              <a:t>Танкистом)</a:t>
            </a:r>
            <a:r>
              <a:rPr lang="ru-RU" dirty="0">
                <a:cs typeface="Times New Roman" pitchFamily="18" charset="0"/>
              </a:rPr>
              <a:t> 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3" b="4767"/>
          <a:stretch/>
        </p:blipFill>
        <p:spPr>
          <a:xfrm>
            <a:off x="772632" y="1724109"/>
            <a:ext cx="6322434" cy="4492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8046994" y="382900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0" dirty="0" smtClean="0">
                <a:effectLst/>
              </a:rPr>
              <a:t>Танкист не страшится подъемов,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0" dirty="0" smtClean="0">
                <a:effectLst/>
              </a:rPr>
              <a:t>Танкист не боится грозы.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0" dirty="0" smtClean="0">
                <a:effectLst/>
              </a:rPr>
              <a:t>Он знает волшебное слово,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0" dirty="0" smtClean="0">
                <a:effectLst/>
              </a:rPr>
              <a:t>Он с танком, как с другом, на «ты»!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554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5980" y="217485"/>
            <a:ext cx="11336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Ракетные войска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52168" y="170363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Крыльев нет у этой птицы, </a:t>
            </a:r>
          </a:p>
          <a:p>
            <a:r>
              <a:rPr lang="ru-RU" dirty="0" smtClean="0"/>
              <a:t>Но нельзя не подивиться: </a:t>
            </a:r>
          </a:p>
          <a:p>
            <a:r>
              <a:rPr lang="ru-RU" dirty="0" smtClean="0"/>
              <a:t>Лишь распустит птица хвост — </a:t>
            </a:r>
          </a:p>
          <a:p>
            <a:r>
              <a:rPr lang="ru-RU" dirty="0" smtClean="0"/>
              <a:t>И поднимается до звёзд. </a:t>
            </a:r>
            <a:br>
              <a:rPr lang="ru-RU" dirty="0" smtClean="0"/>
            </a:br>
            <a:r>
              <a:rPr lang="ru-RU" i="1" dirty="0" smtClean="0"/>
              <a:t>                           (Ракета)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52168" y="343489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Ракетные войска - это не просто служба:</a:t>
            </a:r>
          </a:p>
          <a:p>
            <a:r>
              <a:rPr lang="ru-RU" dirty="0" smtClean="0"/>
              <a:t>Мужчиной настоящим быть в этой службе нужно.</a:t>
            </a:r>
          </a:p>
          <a:p>
            <a:r>
              <a:rPr lang="ru-RU" dirty="0" smtClean="0"/>
              <a:t>Надежность, сила, ум - достоинство солдат,</a:t>
            </a:r>
          </a:p>
          <a:p>
            <a:r>
              <a:rPr lang="ru-RU" dirty="0" smtClean="0"/>
              <a:t>Ракеты за плечами, суровый, строгий взгляд.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4" y="1926921"/>
            <a:ext cx="6731689" cy="3837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27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501" y="238992"/>
            <a:ext cx="5631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Ракетчик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36" y="1515556"/>
            <a:ext cx="6724471" cy="51027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71143" y="168894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Готовность боевая постоянно,</a:t>
            </a:r>
          </a:p>
          <a:p>
            <a:r>
              <a:rPr lang="ru-RU" dirty="0" smtClean="0"/>
              <a:t>Здесь каждая минута на счету.</a:t>
            </a:r>
          </a:p>
          <a:p>
            <a:r>
              <a:rPr lang="ru-RU" dirty="0" smtClean="0"/>
              <a:t>За честь страны, рискуя неустанно,</a:t>
            </a:r>
          </a:p>
          <a:p>
            <a:r>
              <a:rPr lang="ru-RU" dirty="0" smtClean="0"/>
              <a:t>Мы у ракетчиков в несказанном долгу!</a:t>
            </a:r>
          </a:p>
          <a:p>
            <a:endParaRPr lang="ru-RU" dirty="0" smtClean="0"/>
          </a:p>
          <a:p>
            <a:r>
              <a:rPr lang="ru-RU" dirty="0" smtClean="0"/>
              <a:t>На карте жизнь, здоровье, целый город.</a:t>
            </a:r>
          </a:p>
          <a:p>
            <a:r>
              <a:rPr lang="ru-RU" dirty="0" smtClean="0"/>
              <a:t>Суровый взгляд и сила для врага.</a:t>
            </a:r>
          </a:p>
          <a:p>
            <a:r>
              <a:rPr lang="ru-RU" dirty="0" smtClean="0"/>
              <a:t>Ответят разом, если будет повод.</a:t>
            </a:r>
          </a:p>
          <a:p>
            <a:r>
              <a:rPr lang="ru-RU" dirty="0" smtClean="0"/>
              <a:t>Не дрогнет в трудный час у них рука!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2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492" y="633844"/>
            <a:ext cx="56638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Каждый мальчик может стать солдатом,</a:t>
            </a:r>
          </a:p>
          <a:p>
            <a:r>
              <a:rPr lang="ru-RU" sz="2400" dirty="0" smtClean="0"/>
              <a:t>По </a:t>
            </a:r>
            <a:r>
              <a:rPr lang="ru-RU" sz="2400" dirty="0" smtClean="0"/>
              <a:t>небу лететь, по морю плыть,</a:t>
            </a:r>
          </a:p>
          <a:p>
            <a:r>
              <a:rPr lang="ru-RU" sz="2400" dirty="0" smtClean="0"/>
              <a:t>Охранять границу с автоматом,</a:t>
            </a:r>
          </a:p>
          <a:p>
            <a:r>
              <a:rPr lang="ru-RU" sz="2400" dirty="0" smtClean="0"/>
              <a:t>Чтоб </a:t>
            </a:r>
            <a:r>
              <a:rPr lang="ru-RU" sz="2400" dirty="0" smtClean="0"/>
              <a:t>свою Отчизну защитить.</a:t>
            </a:r>
          </a:p>
          <a:p>
            <a:r>
              <a:rPr lang="ru-RU" sz="2400" dirty="0" smtClean="0"/>
              <a:t>Но </a:t>
            </a:r>
            <a:r>
              <a:rPr lang="ru-RU" sz="2400" dirty="0" smtClean="0"/>
              <a:t>сначала на футбольном поле</a:t>
            </a:r>
          </a:p>
          <a:p>
            <a:r>
              <a:rPr lang="ru-RU" sz="2400" dirty="0" smtClean="0"/>
              <a:t>Защитит ворота он собой.</a:t>
            </a:r>
          </a:p>
          <a:p>
            <a:r>
              <a:rPr lang="ru-RU" sz="2400" dirty="0" smtClean="0"/>
              <a:t>И </a:t>
            </a:r>
            <a:r>
              <a:rPr lang="ru-RU" sz="2400" dirty="0" smtClean="0"/>
              <a:t>за друга во дворе и школе</a:t>
            </a:r>
          </a:p>
          <a:p>
            <a:r>
              <a:rPr lang="ru-RU" sz="2400" dirty="0" smtClean="0"/>
              <a:t>Примет </a:t>
            </a:r>
            <a:r>
              <a:rPr lang="ru-RU" sz="2400" dirty="0" smtClean="0"/>
              <a:t>он неравный, трудный бой.</a:t>
            </a:r>
          </a:p>
          <a:p>
            <a:r>
              <a:rPr lang="ru-RU" sz="2400" dirty="0" smtClean="0"/>
              <a:t>Не пустить чужих собак к котёнку –</a:t>
            </a:r>
          </a:p>
          <a:p>
            <a:r>
              <a:rPr lang="ru-RU" sz="2400" dirty="0" smtClean="0"/>
              <a:t>Потруднее</a:t>
            </a:r>
            <a:r>
              <a:rPr lang="ru-RU" sz="2400" dirty="0" smtClean="0"/>
              <a:t>, чем играть в войну.</a:t>
            </a:r>
          </a:p>
          <a:p>
            <a:r>
              <a:rPr lang="ru-RU" sz="2400" dirty="0" smtClean="0"/>
              <a:t>Если ты не защитил сестрёнку, </a:t>
            </a:r>
          </a:p>
          <a:p>
            <a:r>
              <a:rPr lang="ru-RU" sz="2400" dirty="0" smtClean="0"/>
              <a:t>Как ты защитишь свою страну?</a:t>
            </a:r>
          </a:p>
          <a:p>
            <a:endParaRPr lang="ru-RU" sz="2400" dirty="0" smtClean="0"/>
          </a:p>
          <a:p>
            <a:r>
              <a:rPr lang="ru-RU" sz="2400" i="1" dirty="0" smtClean="0"/>
              <a:t>                                      (А. Усачёв)</a:t>
            </a:r>
            <a:endParaRPr lang="ru-RU" sz="24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618" y="633844"/>
            <a:ext cx="4254382" cy="4898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07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1900" y="1891146"/>
            <a:ext cx="7658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19" y="4571920"/>
            <a:ext cx="1792379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145472" y="519545"/>
            <a:ext cx="9684328" cy="56422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«Наша армия родная!»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Пограничник </a:t>
            </a:r>
            <a:r>
              <a:rPr lang="ru-RU" sz="2000" dirty="0">
                <a:latin typeface="+mn-lt"/>
              </a:rPr>
              <a:t>на границе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>
                <a:latin typeface="+mn-lt"/>
              </a:rPr>
              <a:t>Нашу землю стережёт,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>
                <a:latin typeface="+mn-lt"/>
              </a:rPr>
              <a:t>Чтоб работать и учиться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>
                <a:latin typeface="+mn-lt"/>
              </a:rPr>
              <a:t>Мог спокойно весь народ...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>
                <a:latin typeface="+mn-lt"/>
              </a:rPr>
              <a:t>Наши лётчики-герои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>
                <a:latin typeface="+mn-lt"/>
              </a:rPr>
              <a:t>Небо зорко стерегут,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>
                <a:latin typeface="+mn-lt"/>
              </a:rPr>
              <a:t>Наши лётчики-герои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>
                <a:latin typeface="+mn-lt"/>
              </a:rPr>
              <a:t>Охраняют мирный труд.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>
                <a:latin typeface="+mn-lt"/>
              </a:rPr>
              <a:t>Наша армия родная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>
                <a:latin typeface="+mn-lt"/>
              </a:rPr>
              <a:t>Стережет покой страны,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>
                <a:latin typeface="+mn-lt"/>
              </a:rPr>
              <a:t>Чтоб росли мы, бед не зная,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>
                <a:latin typeface="+mn-lt"/>
              </a:rPr>
              <a:t>Чтобы не было войны.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2400" i="1" dirty="0">
                <a:latin typeface="+mn-lt"/>
              </a:rPr>
              <a:t>Л. Некрасова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727362"/>
            <a:ext cx="7839942" cy="5226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825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903" y="158209"/>
            <a:ext cx="10771909" cy="1325563"/>
          </a:xfrm>
        </p:spPr>
        <p:txBody>
          <a:bodyPr>
            <a:noAutofit/>
          </a:bodyPr>
          <a:lstStyle/>
          <a:p>
            <a:r>
              <a:rPr lang="ru-RU" sz="6600" b="1" dirty="0" err="1" smtClean="0">
                <a:solidFill>
                  <a:srgbClr val="0070C0"/>
                </a:solidFill>
                <a:latin typeface="+mn-lt"/>
              </a:rPr>
              <a:t>Военно</a:t>
            </a:r>
            <a:r>
              <a:rPr lang="ru-RU" sz="6600" b="1" dirty="0" smtClean="0">
                <a:solidFill>
                  <a:srgbClr val="0070C0"/>
                </a:solidFill>
                <a:latin typeface="+mn-lt"/>
              </a:rPr>
              <a:t> – воздушные силы</a:t>
            </a:r>
            <a:endParaRPr lang="ru-RU" sz="6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6875">
            <a:off x="37642" y="1667092"/>
            <a:ext cx="7293377" cy="40295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18764" y="18001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effectLst/>
              </a:rPr>
              <a:t>В небо птицей он взлетает,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</a:rPr>
              <a:t>Белый видно фюзеляж,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</a:rPr>
              <a:t>След на небе оставляет,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</a:rPr>
              <a:t>Круто делая вираж.</a:t>
            </a:r>
            <a:br>
              <a:rPr lang="ru-RU" b="0" i="0" dirty="0" smtClean="0">
                <a:effectLst/>
              </a:rPr>
            </a:br>
            <a:r>
              <a:rPr lang="ru-RU" b="0" i="0" dirty="0" smtClean="0">
                <a:effectLst/>
              </a:rPr>
              <a:t>                           </a:t>
            </a:r>
            <a:r>
              <a:rPr lang="ru-RU" b="0" i="1" dirty="0" smtClean="0">
                <a:effectLst/>
              </a:rPr>
              <a:t>(Самолет)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18764" y="359382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Кружит в небе самолёт -</a:t>
            </a:r>
          </a:p>
          <a:p>
            <a:r>
              <a:rPr lang="ru-RU" dirty="0" smtClean="0"/>
              <a:t>На посадку он идёт.</a:t>
            </a:r>
          </a:p>
          <a:p>
            <a:r>
              <a:rPr lang="ru-RU" dirty="0" smtClean="0"/>
              <a:t>Над землёю - солнца луч</a:t>
            </a:r>
          </a:p>
          <a:p>
            <a:r>
              <a:rPr lang="ru-RU" dirty="0" smtClean="0"/>
              <a:t>Пробивает толщи туч, -</a:t>
            </a:r>
          </a:p>
          <a:p>
            <a:r>
              <a:rPr lang="ru-RU" dirty="0" smtClean="0"/>
              <a:t>Там, внизу - аэродром,</a:t>
            </a:r>
          </a:p>
          <a:p>
            <a:r>
              <a:rPr lang="ru-RU" dirty="0" smtClean="0"/>
              <a:t>Там родной любимый дом.</a:t>
            </a:r>
            <a:br>
              <a:rPr lang="ru-RU" dirty="0" smtClean="0"/>
            </a:br>
            <a:r>
              <a:rPr lang="ru-RU" i="1" dirty="0" smtClean="0"/>
              <a:t>                                 С. </a:t>
            </a:r>
            <a:r>
              <a:rPr lang="ru-RU" i="1" dirty="0" err="1" smtClean="0"/>
              <a:t>Газин</a:t>
            </a:r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36" y="144349"/>
            <a:ext cx="2027467" cy="137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5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16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+mn-lt"/>
              </a:rPr>
              <a:t>Вертолёт</a:t>
            </a:r>
            <a:endParaRPr lang="ru-RU" sz="7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" b="6053"/>
          <a:stretch/>
        </p:blipFill>
        <p:spPr>
          <a:xfrm>
            <a:off x="611332" y="1753034"/>
            <a:ext cx="6651914" cy="3776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305800" y="159717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Он стрекозу напоминает,</a:t>
            </a:r>
          </a:p>
          <a:p>
            <a:r>
              <a:rPr lang="ru-RU" dirty="0" smtClean="0"/>
              <a:t>С места в облака взлетает,</a:t>
            </a:r>
          </a:p>
          <a:p>
            <a:r>
              <a:rPr lang="ru-RU" dirty="0" smtClean="0"/>
              <a:t>Отправляется в полет</a:t>
            </a:r>
          </a:p>
          <a:p>
            <a:r>
              <a:rPr lang="ru-RU" dirty="0" smtClean="0"/>
              <a:t>Настоящий …</a:t>
            </a:r>
          </a:p>
          <a:p>
            <a:r>
              <a:rPr lang="ru-RU" i="1" dirty="0" smtClean="0"/>
              <a:t>                            (Вертолёт)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05800" y="364114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Трудится аэродром,</a:t>
            </a:r>
          </a:p>
          <a:p>
            <a:r>
              <a:rPr lang="ru-RU" dirty="0" smtClean="0"/>
              <a:t>Здесь моторов мощный гром.</a:t>
            </a:r>
          </a:p>
          <a:p>
            <a:r>
              <a:rPr lang="ru-RU" dirty="0" smtClean="0"/>
              <a:t>Начинаются полеты, </a:t>
            </a:r>
          </a:p>
          <a:p>
            <a:r>
              <a:rPr lang="ru-RU" dirty="0" smtClean="0"/>
              <a:t>Улетают вертолеты.</a:t>
            </a:r>
            <a:br>
              <a:rPr lang="ru-RU" dirty="0" smtClean="0"/>
            </a:br>
            <a:r>
              <a:rPr lang="ru-RU" dirty="0" smtClean="0"/>
              <a:t>                        </a:t>
            </a:r>
            <a:r>
              <a:rPr lang="ru-RU" i="1" dirty="0" smtClean="0"/>
              <a:t>Л. </a:t>
            </a:r>
            <a:r>
              <a:rPr lang="ru-RU" i="1" dirty="0" err="1" smtClean="0"/>
              <a:t>Тактаева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2478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464" y="1780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+mn-lt"/>
              </a:rPr>
              <a:t>Лётчик</a:t>
            </a:r>
            <a:endParaRPr lang="ru-RU" sz="7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r="-150" b="5357"/>
          <a:stretch/>
        </p:blipFill>
        <p:spPr>
          <a:xfrm>
            <a:off x="388571" y="1623491"/>
            <a:ext cx="6754089" cy="4333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056418" y="162349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Самолёт стоит на взлёте,</a:t>
            </a:r>
          </a:p>
          <a:p>
            <a:r>
              <a:rPr lang="ru-RU" dirty="0" smtClean="0"/>
              <a:t>Я готов уж быть в полёте.</a:t>
            </a:r>
          </a:p>
          <a:p>
            <a:r>
              <a:rPr lang="ru-RU" dirty="0" smtClean="0"/>
              <a:t>Жду заветный тот приказ,</a:t>
            </a:r>
          </a:p>
          <a:p>
            <a:r>
              <a:rPr lang="ru-RU" dirty="0" smtClean="0"/>
              <a:t>Защищать, чтоб с неба вас!</a:t>
            </a:r>
            <a:br>
              <a:rPr lang="ru-RU" dirty="0" smtClean="0"/>
            </a:br>
            <a:r>
              <a:rPr lang="ru-RU" dirty="0" smtClean="0"/>
              <a:t>                                   </a:t>
            </a:r>
            <a:r>
              <a:rPr lang="ru-RU" i="1" dirty="0" smtClean="0"/>
              <a:t>(Летчик)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56418" y="339153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Военный летчик металлическую птицу</a:t>
            </a:r>
          </a:p>
          <a:p>
            <a:r>
              <a:rPr lang="ru-RU" dirty="0" smtClean="0"/>
              <a:t>Поднимает в облака.</a:t>
            </a:r>
          </a:p>
          <a:p>
            <a:r>
              <a:rPr lang="ru-RU" dirty="0" smtClean="0"/>
              <a:t>Теперь воздушная граница</a:t>
            </a:r>
          </a:p>
          <a:p>
            <a:r>
              <a:rPr lang="ru-RU" dirty="0" smtClean="0"/>
              <a:t>Надежна и крепка!</a:t>
            </a:r>
            <a:br>
              <a:rPr lang="ru-RU" dirty="0" smtClean="0"/>
            </a:br>
            <a:r>
              <a:rPr lang="ru-RU" dirty="0" smtClean="0"/>
              <a:t>                              </a:t>
            </a:r>
            <a:r>
              <a:rPr lang="ru-RU" i="1" dirty="0" smtClean="0"/>
              <a:t>Н. Иванова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2101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+mn-lt"/>
              </a:rPr>
              <a:t>Парашютист</a:t>
            </a:r>
            <a:endParaRPr lang="ru-RU" sz="7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8" y="1613100"/>
            <a:ext cx="4877233" cy="45315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28609" y="161310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Мы летим под облаками,</a:t>
            </a:r>
          </a:p>
          <a:p>
            <a:r>
              <a:rPr lang="ru-RU" dirty="0" smtClean="0"/>
              <a:t>А земля плывет под нами:</a:t>
            </a:r>
          </a:p>
          <a:p>
            <a:r>
              <a:rPr lang="ru-RU" dirty="0" smtClean="0"/>
              <a:t>Горы, поле, сад и речка,</a:t>
            </a:r>
          </a:p>
          <a:p>
            <a:r>
              <a:rPr lang="ru-RU" dirty="0" smtClean="0"/>
              <a:t>И дома, и человечки.</a:t>
            </a:r>
            <a:br>
              <a:rPr lang="ru-RU" dirty="0" smtClean="0"/>
            </a:br>
            <a:r>
              <a:rPr lang="ru-RU" dirty="0"/>
              <a:t>Раскрываем парашют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Ветер купол наполняет.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Через несколько минут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Нас уже земля встречает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i="1" dirty="0" smtClean="0"/>
              <a:t>(Парашютист)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28609" y="439027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Крепкий прочный парашют</a:t>
            </a:r>
          </a:p>
          <a:p>
            <a:r>
              <a:rPr lang="ru-RU" dirty="0" smtClean="0"/>
              <a:t>За спиной его раскрылся,</a:t>
            </a:r>
          </a:p>
          <a:p>
            <a:r>
              <a:rPr lang="ru-RU" dirty="0" smtClean="0"/>
              <a:t>И за несколько минут</a:t>
            </a:r>
          </a:p>
          <a:p>
            <a:r>
              <a:rPr lang="ru-RU" dirty="0" smtClean="0"/>
              <a:t>Он на землю опустился.</a:t>
            </a:r>
          </a:p>
          <a:p>
            <a:r>
              <a:rPr lang="ru-RU" dirty="0" smtClean="0"/>
              <a:t>Он пройдет и лес, и брод,</a:t>
            </a:r>
          </a:p>
          <a:p>
            <a:r>
              <a:rPr lang="ru-RU" dirty="0" smtClean="0"/>
              <a:t>Но противника найдет.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19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4383" y="191396"/>
            <a:ext cx="10515600" cy="1325563"/>
          </a:xfrm>
        </p:spPr>
        <p:txBody>
          <a:bodyPr>
            <a:normAutofit/>
          </a:bodyPr>
          <a:lstStyle/>
          <a:p>
            <a:r>
              <a:rPr lang="ru-RU" sz="7200" b="1" dirty="0" err="1" smtClean="0">
                <a:solidFill>
                  <a:srgbClr val="0070C0"/>
                </a:solidFill>
                <a:latin typeface="+mn-lt"/>
              </a:rPr>
              <a:t>Военно</a:t>
            </a:r>
            <a:r>
              <a:rPr lang="ru-RU" sz="7200" b="1" dirty="0" smtClean="0">
                <a:solidFill>
                  <a:srgbClr val="0070C0"/>
                </a:solidFill>
                <a:latin typeface="+mn-lt"/>
              </a:rPr>
              <a:t> – морской флот</a:t>
            </a:r>
            <a:endParaRPr lang="ru-RU" sz="7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8" y="1690688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204364" y="389568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 голубых прозрачных озерах,</a:t>
            </a:r>
          </a:p>
          <a:p>
            <a:r>
              <a:rPr lang="ru-RU" dirty="0" smtClean="0"/>
              <a:t>На океанских солёных просторах — </a:t>
            </a:r>
          </a:p>
          <a:p>
            <a:r>
              <a:rPr lang="ru-RU" dirty="0" smtClean="0"/>
              <a:t>На всякой воде у российской земли</a:t>
            </a:r>
          </a:p>
          <a:p>
            <a:r>
              <a:rPr lang="ru-RU" dirty="0" smtClean="0"/>
              <a:t>Военную службу несут корабли.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04364" y="205452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Какие красавцы </a:t>
            </a:r>
          </a:p>
          <a:p>
            <a:r>
              <a:rPr lang="ru-RU" dirty="0" smtClean="0"/>
              <a:t>Всегда и везде </a:t>
            </a:r>
          </a:p>
          <a:p>
            <a:r>
              <a:rPr lang="ru-RU" dirty="0" smtClean="0"/>
              <a:t>На суше родятся – </a:t>
            </a:r>
          </a:p>
          <a:p>
            <a:r>
              <a:rPr lang="ru-RU" dirty="0" smtClean="0"/>
              <a:t>Живут на воде?</a:t>
            </a:r>
          </a:p>
          <a:p>
            <a:r>
              <a:rPr lang="ru-RU" i="1" dirty="0" smtClean="0"/>
              <a:t>            (Корабль)</a:t>
            </a:r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4" y="182563"/>
            <a:ext cx="1968346" cy="133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15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590" y="1780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+mn-lt"/>
              </a:rPr>
              <a:t>Подводная лодка </a:t>
            </a:r>
            <a:endParaRPr lang="ru-RU" sz="7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8" y="1418591"/>
            <a:ext cx="6948163" cy="5211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316190" y="169280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Под водою дом плывет,</a:t>
            </a:r>
            <a:br>
              <a:rPr lang="ru-RU" dirty="0" smtClean="0"/>
            </a:br>
            <a:r>
              <a:rPr lang="ru-RU" dirty="0" smtClean="0"/>
              <a:t>Смелый в нем народ живет.</a:t>
            </a:r>
            <a:br>
              <a:rPr lang="ru-RU" dirty="0" smtClean="0"/>
            </a:br>
            <a:r>
              <a:rPr lang="ru-RU" dirty="0" smtClean="0"/>
              <a:t>Даже под полярным льдом</a:t>
            </a:r>
            <a:br>
              <a:rPr lang="ru-RU" dirty="0" smtClean="0"/>
            </a:br>
            <a:r>
              <a:rPr lang="ru-RU" dirty="0" smtClean="0"/>
              <a:t>Может плавать этот дом…</a:t>
            </a:r>
          </a:p>
          <a:p>
            <a:r>
              <a:rPr lang="ru-RU" i="1" dirty="0" smtClean="0"/>
              <a:t>            (Подводная лодка)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24044" y="349730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Вот дивная картина -</a:t>
            </a:r>
          </a:p>
          <a:p>
            <a:r>
              <a:rPr lang="ru-RU" dirty="0" smtClean="0"/>
              <a:t>Выходит из глубин</a:t>
            </a:r>
          </a:p>
          <a:p>
            <a:r>
              <a:rPr lang="ru-RU" dirty="0" smtClean="0"/>
              <a:t>Стальная субмарина,</a:t>
            </a:r>
          </a:p>
          <a:p>
            <a:r>
              <a:rPr lang="ru-RU" dirty="0" smtClean="0"/>
              <a:t>Как будто бы дельфин!</a:t>
            </a:r>
          </a:p>
          <a:p>
            <a:endParaRPr lang="ru-RU" dirty="0" smtClean="0"/>
          </a:p>
          <a:p>
            <a:r>
              <a:rPr lang="ru-RU" dirty="0" smtClean="0"/>
              <a:t>Подводники в ней служат -</a:t>
            </a:r>
          </a:p>
          <a:p>
            <a:r>
              <a:rPr lang="ru-RU" dirty="0" smtClean="0"/>
              <a:t>Они и там, и тут</a:t>
            </a:r>
          </a:p>
          <a:p>
            <a:r>
              <a:rPr lang="ru-RU" dirty="0" smtClean="0"/>
              <a:t>Под водной гладью кружат,</a:t>
            </a:r>
          </a:p>
          <a:p>
            <a:r>
              <a:rPr lang="ru-RU" dirty="0" smtClean="0"/>
              <a:t>Границу берегут!</a:t>
            </a:r>
            <a:br>
              <a:rPr lang="ru-RU" dirty="0" smtClean="0"/>
            </a:br>
            <a:r>
              <a:rPr lang="ru-RU" dirty="0" smtClean="0"/>
              <a:t>                            </a:t>
            </a:r>
            <a:r>
              <a:rPr lang="ru-RU" i="1" dirty="0" smtClean="0"/>
              <a:t>Н. Иванова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737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80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+mn-lt"/>
              </a:rPr>
              <a:t>Моряк</a:t>
            </a:r>
            <a:endParaRPr lang="ru-RU" sz="7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8" b="1922"/>
          <a:stretch/>
        </p:blipFill>
        <p:spPr>
          <a:xfrm>
            <a:off x="501663" y="1503651"/>
            <a:ext cx="6858001" cy="4772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568071" y="129723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Кто плывет на корабле</a:t>
            </a:r>
          </a:p>
          <a:p>
            <a:r>
              <a:rPr lang="ru-RU" dirty="0" smtClean="0"/>
              <a:t>К неизведанной земле?</a:t>
            </a:r>
          </a:p>
          <a:p>
            <a:r>
              <a:rPr lang="ru-RU" dirty="0" smtClean="0"/>
              <a:t>Весельчак он и добряк.</a:t>
            </a:r>
          </a:p>
          <a:p>
            <a:r>
              <a:rPr lang="ru-RU" dirty="0" smtClean="0"/>
              <a:t>Как зовут его? </a:t>
            </a:r>
            <a:br>
              <a:rPr lang="ru-RU" dirty="0" smtClean="0"/>
            </a:br>
            <a:r>
              <a:rPr lang="ru-RU" dirty="0" smtClean="0"/>
              <a:t>                             </a:t>
            </a:r>
            <a:r>
              <a:rPr lang="ru-RU" i="1" dirty="0" smtClean="0"/>
              <a:t>(Моряк)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68071" y="304095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 мачте наш трехцветный флаг,</a:t>
            </a:r>
          </a:p>
          <a:p>
            <a:r>
              <a:rPr lang="ru-RU" dirty="0" smtClean="0"/>
              <a:t>На палубе стоит моряк.</a:t>
            </a:r>
          </a:p>
          <a:p>
            <a:r>
              <a:rPr lang="ru-RU" dirty="0" smtClean="0"/>
              <a:t>И знает, что моря страны,</a:t>
            </a:r>
          </a:p>
          <a:p>
            <a:r>
              <a:rPr lang="ru-RU" dirty="0" smtClean="0"/>
              <a:t>Границы океанов</a:t>
            </a:r>
          </a:p>
          <a:p>
            <a:r>
              <a:rPr lang="ru-RU" dirty="0" smtClean="0"/>
              <a:t>И днем, и ночью быть должны</a:t>
            </a:r>
          </a:p>
          <a:p>
            <a:r>
              <a:rPr lang="ru-RU" dirty="0" smtClean="0"/>
              <a:t>Под бдительной охраной!</a:t>
            </a:r>
          </a:p>
          <a:p>
            <a:r>
              <a:rPr lang="ru-RU" i="1" dirty="0" smtClean="0"/>
              <a:t>                                   Н. Иванова</a:t>
            </a:r>
          </a:p>
        </p:txBody>
      </p:sp>
    </p:spTree>
    <p:extLst>
      <p:ext uri="{BB962C8B-B14F-4D97-AF65-F5344CB8AC3E}">
        <p14:creationId xmlns:p14="http://schemas.microsoft.com/office/powerpoint/2010/main" val="419127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662</Words>
  <Application>Microsoft Office PowerPoint</Application>
  <PresentationFormat>Широкоэкранный</PresentationFormat>
  <Paragraphs>148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«Нашей армии войска»</vt:lpstr>
      <vt:lpstr>«Наша армия родная!»  Пограничник на границе Нашу землю стережёт, Чтоб работать и учиться Мог спокойно весь народ... Наши лётчики-герои Небо зорко стерегут, Наши лётчики-герои Охраняют мирный труд. Наша армия родная Стережет покой страны, Чтоб росли мы, бед не зная, Чтобы не было войны.  Л. Некрасова</vt:lpstr>
      <vt:lpstr>Военно – воздушные силы</vt:lpstr>
      <vt:lpstr>Вертолёт</vt:lpstr>
      <vt:lpstr>Лётчик</vt:lpstr>
      <vt:lpstr>Парашютист</vt:lpstr>
      <vt:lpstr>Военно – морской флот</vt:lpstr>
      <vt:lpstr>Подводная лодка </vt:lpstr>
      <vt:lpstr>Моряк</vt:lpstr>
      <vt:lpstr>Сухопутные войска</vt:lpstr>
      <vt:lpstr>Презентация PowerPoint</vt:lpstr>
      <vt:lpstr>Танковые войска</vt:lpstr>
      <vt:lpstr>Танкист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«Наша армия родная!»</dc:title>
  <dc:creator>Алина</dc:creator>
  <cp:lastModifiedBy>Алина</cp:lastModifiedBy>
  <cp:revision>19</cp:revision>
  <dcterms:created xsi:type="dcterms:W3CDTF">2015-02-18T16:21:53Z</dcterms:created>
  <dcterms:modified xsi:type="dcterms:W3CDTF">2015-02-18T20:41:34Z</dcterms:modified>
</cp:coreProperties>
</file>